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92" d="100"/>
          <a:sy n="92" d="100"/>
        </p:scale>
        <p:origin x="6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02" b="14719"/>
          <a:stretch/>
        </p:blipFill>
        <p:spPr>
          <a:xfrm>
            <a:off x="0" y="3870058"/>
            <a:ext cx="12192000" cy="29972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/>
              <a:t/>
            </a:r>
            <a:br>
              <a:rPr lang="nl-BE"/>
            </a:br>
            <a:r>
              <a:rPr lang="nl-BE" b="1" smtClean="0">
                <a:solidFill>
                  <a:schemeClr val="accent1"/>
                </a:solidFill>
              </a:rPr>
              <a:t>SETTINGS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10326</TotalTime>
  <Words>5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SETTINGS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Van De Velde, Sven</cp:lastModifiedBy>
  <cp:revision>442</cp:revision>
  <dcterms:created xsi:type="dcterms:W3CDTF">2016-04-14T07:37:30Z</dcterms:created>
  <dcterms:modified xsi:type="dcterms:W3CDTF">2018-02-27T11:25:05Z</dcterms:modified>
</cp:coreProperties>
</file>

<file path=docProps/thumbnail.jpeg>
</file>